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_rels/presentation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rIns="0" tIns="0" bIns="0"/>
          <a:p>
            <a:endParaRPr b="0" lang="de-DE" sz="26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rIns="0" tIns="0" bIns="0"/>
          <a:p>
            <a:endParaRPr b="0" lang="de-DE" sz="26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rIns="0" tIns="0" bIns="0"/>
          <a:p>
            <a:endParaRPr b="0" lang="de-DE" sz="26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3463920" y="19800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6567480" y="19800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360000" y="44244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3463920" y="44244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6567480" y="4424400"/>
            <a:ext cx="29556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360000" y="360000"/>
            <a:ext cx="9360000" cy="4173120"/>
          </a:xfrm>
          <a:prstGeom prst="rect">
            <a:avLst/>
          </a:prstGeom>
        </p:spPr>
        <p:txBody>
          <a:bodyPr lIns="0" rIns="0" tIns="0" bIns="0"/>
          <a:p>
            <a:endParaRPr b="0" lang="de-DE" sz="26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63760" y="44244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6000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63760" y="1980000"/>
            <a:ext cx="447948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360000" y="4424400"/>
            <a:ext cx="9180000" cy="223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180000"/>
            <a:ext cx="9720000" cy="126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7560000" y="6840000"/>
            <a:ext cx="2520000" cy="540000"/>
          </a:xfrm>
          <a:prstGeom prst="rect">
            <a:avLst/>
          </a:prstGeom>
          <a:solidFill>
            <a:srgbClr val="e74c3c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900000" y="6840000"/>
            <a:ext cx="6480000" cy="540000"/>
          </a:xfrm>
          <a:prstGeom prst="rect">
            <a:avLst/>
          </a:prstGeom>
          <a:solidFill>
            <a:srgbClr val="bdc3c7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180000" y="6840000"/>
            <a:ext cx="540000" cy="540000"/>
          </a:xfrm>
          <a:prstGeom prst="rect">
            <a:avLst/>
          </a:prstGeom>
          <a:noFill/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360000" y="36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r>
              <a:rPr b="1" lang="de-DE" sz="3200" spc="-1" strike="noStrike">
                <a:solidFill>
                  <a:srgbClr val="ffffff"/>
                </a:solidFill>
                <a:latin typeface="Source Sans Pro Black"/>
              </a:rPr>
              <a:t>Click to edit the title text format</a:t>
            </a:r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360000" y="1980000"/>
            <a:ext cx="9180000" cy="468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>
              <a:spcAft>
                <a:spcPts val="1142"/>
              </a:spcAft>
            </a:pPr>
            <a:r>
              <a:rPr b="1" lang="de-DE" sz="2600" spc="-1" strike="noStrike">
                <a:solidFill>
                  <a:srgbClr val="1c1c1c"/>
                </a:solidFill>
                <a:latin typeface="Source Sans Pro Semibold"/>
              </a:rPr>
              <a:t>Click to edit the outline text format</a:t>
            </a:r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  <a:p>
            <a:pPr lvl="1" marL="288000">
              <a:spcAft>
                <a:spcPts val="1134"/>
              </a:spcAft>
            </a:pPr>
            <a:r>
              <a:rPr b="0" lang="de-DE" sz="2200" spc="-1" strike="noStrike">
                <a:solidFill>
                  <a:srgbClr val="1c1c1c"/>
                </a:solidFill>
                <a:latin typeface="Source Sans Pro Light"/>
              </a:rPr>
              <a:t>Second Outline Level</a:t>
            </a:r>
            <a:endParaRPr b="0" lang="de-DE" sz="2200" spc="-1" strike="noStrike">
              <a:solidFill>
                <a:srgbClr val="1c1c1c"/>
              </a:solidFill>
              <a:latin typeface="Source Sans Pro Light"/>
            </a:endParaRPr>
          </a:p>
          <a:p>
            <a:pPr lvl="2" marL="576000">
              <a:spcAft>
                <a:spcPts val="850"/>
              </a:spcAft>
            </a:pPr>
            <a:r>
              <a:rPr b="0" lang="de-DE" sz="1800" spc="-1" strike="noStrike">
                <a:solidFill>
                  <a:srgbClr val="1c1c1c"/>
                </a:solidFill>
                <a:latin typeface="Source Sans Pro Light"/>
              </a:rPr>
              <a:t>Third Outline Level</a:t>
            </a:r>
            <a:endParaRPr b="0" lang="de-DE" sz="1800" spc="-1" strike="noStrike">
              <a:solidFill>
                <a:srgbClr val="1c1c1c"/>
              </a:solidFill>
              <a:latin typeface="Source Sans Pro Light"/>
            </a:endParaRPr>
          </a:p>
          <a:p>
            <a:pPr lvl="3" marL="864000">
              <a:spcAft>
                <a:spcPts val="567"/>
              </a:spcAft>
            </a:pPr>
            <a:r>
              <a:rPr b="0" lang="de-DE" sz="1600" spc="-1" strike="noStrike">
                <a:solidFill>
                  <a:srgbClr val="1c1c1c"/>
                </a:solidFill>
                <a:latin typeface="Source Sans Pro Light"/>
              </a:rPr>
              <a:t>Fourth Outline Level</a:t>
            </a:r>
            <a:endParaRPr b="0" lang="de-DE" sz="1600" spc="-1" strike="noStrike">
              <a:solidFill>
                <a:srgbClr val="1c1c1c"/>
              </a:solidFill>
              <a:latin typeface="Source Sans Pro Light"/>
            </a:endParaRPr>
          </a:p>
          <a:p>
            <a:pPr lvl="4" marL="1152000">
              <a:spcAft>
                <a:spcPts val="283"/>
              </a:spcAft>
            </a:pPr>
            <a:r>
              <a:rPr b="0" lang="de-DE" sz="1600" spc="-1" strike="noStrike">
                <a:solidFill>
                  <a:srgbClr val="1c1c1c"/>
                </a:solidFill>
                <a:latin typeface="Source Sans Pro Light"/>
              </a:rPr>
              <a:t>Fifth Outline Level</a:t>
            </a:r>
            <a:endParaRPr b="0" lang="de-DE" sz="1600" spc="-1" strike="noStrike">
              <a:solidFill>
                <a:srgbClr val="1c1c1c"/>
              </a:solidFill>
              <a:latin typeface="Source Sans Pro Light"/>
            </a:endParaRPr>
          </a:p>
          <a:p>
            <a:pPr lvl="5" marL="1440000">
              <a:spcAft>
                <a:spcPts val="283"/>
              </a:spcAft>
            </a:pPr>
            <a:r>
              <a:rPr b="0" lang="de-DE" sz="1600" spc="-1" strike="noStrike">
                <a:solidFill>
                  <a:srgbClr val="1c1c1c"/>
                </a:solidFill>
                <a:latin typeface="Source Sans Pro Light"/>
              </a:rPr>
              <a:t>Sixth Outline Level</a:t>
            </a:r>
            <a:endParaRPr b="0" lang="de-DE" sz="1600" spc="-1" strike="noStrike">
              <a:solidFill>
                <a:srgbClr val="1c1c1c"/>
              </a:solidFill>
              <a:latin typeface="Source Sans Pro Light"/>
            </a:endParaRPr>
          </a:p>
          <a:p>
            <a:pPr lvl="6" marL="1728000">
              <a:spcAft>
                <a:spcPts val="283"/>
              </a:spcAft>
            </a:pPr>
            <a:r>
              <a:rPr b="0" lang="de-DE" sz="1600" spc="-1" strike="noStrike">
                <a:solidFill>
                  <a:srgbClr val="1c1c1c"/>
                </a:solidFill>
                <a:latin typeface="Source Sans Pro Light"/>
              </a:rPr>
              <a:t>Seventh Outline Level</a:t>
            </a:r>
            <a:endParaRPr b="0" lang="de-DE" sz="1600" spc="-1" strike="noStrike">
              <a:solidFill>
                <a:srgbClr val="1c1c1c"/>
              </a:solidFill>
              <a:latin typeface="Source Sans Pro Light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21640"/>
          </a:xfrm>
          <a:prstGeom prst="rect">
            <a:avLst/>
          </a:prstGeom>
        </p:spPr>
        <p:txBody>
          <a:bodyPr lIns="0" rIns="0" tIns="0" bIns="0" anchor="ctr"/>
          <a:p>
            <a:pPr algn="r"/>
            <a:r>
              <a:rPr b="1" lang="de-DE" sz="1800" spc="-1" strike="noStrike">
                <a:solidFill>
                  <a:srgbClr val="ffffff"/>
                </a:solidFill>
                <a:latin typeface="Source Sans Pro Black"/>
              </a:rPr>
              <a:t>&lt;date/time&gt;</a:t>
            </a:r>
            <a:endParaRPr b="1" lang="de-DE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1" lang="de-DE" sz="1800" spc="-1" strike="noStrike">
                <a:solidFill>
                  <a:srgbClr val="ffffff"/>
                </a:solidFill>
                <a:latin typeface="Source Sans Pro Black"/>
              </a:rPr>
              <a:t>&lt;footer&gt;</a:t>
            </a:r>
            <a:endParaRPr b="1" lang="de-DE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fld id="{26D26B09-E229-4DAC-BDF3-DACD22E643F6}" type="slidenum">
              <a:rPr b="1" lang="de-DE" sz="1800" spc="-1" strike="noStrike">
                <a:solidFill>
                  <a:srgbClr val="ffffff"/>
                </a:solidFill>
                <a:latin typeface="Source Sans Pro Black"/>
              </a:rPr>
              <a:t>&lt;number&gt;</a:t>
            </a:fld>
            <a:endParaRPr b="1" lang="de-DE" sz="1800" spc="-1" strike="noStrike">
              <a:solidFill>
                <a:srgbClr val="ffffff"/>
              </a:solidFill>
              <a:latin typeface="Source Sans Pro Blac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3150000"/>
            <a:ext cx="9720000" cy="1260000"/>
          </a:xfrm>
          <a:prstGeom prst="rect">
            <a:avLst/>
          </a:prstGeom>
          <a:solidFill>
            <a:srgbClr val="e74c3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360000" y="3330000"/>
            <a:ext cx="9360000" cy="900000"/>
          </a:xfrm>
          <a:prstGeom prst="rect">
            <a:avLst/>
          </a:prstGeom>
        </p:spPr>
        <p:txBody>
          <a:bodyPr lIns="0" rIns="0" tIns="0" bIns="0" anchor="b"/>
          <a:p>
            <a:r>
              <a:rPr b="1" lang="de-DE" sz="3200" spc="-1" strike="noStrike">
                <a:solidFill>
                  <a:srgbClr val="ffffff"/>
                </a:solidFill>
                <a:latin typeface="Source Sans Pro Black"/>
              </a:rPr>
              <a:t>Click to edit the title text format</a:t>
            </a:r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540000" y="4680000"/>
            <a:ext cx="9180000" cy="2520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>
              <a:spcAft>
                <a:spcPts val="1142"/>
              </a:spcAft>
            </a:pPr>
            <a:r>
              <a:rPr b="1" lang="de-DE" sz="2600" spc="-1" strike="noStrike">
                <a:solidFill>
                  <a:srgbClr val="1c1c1c"/>
                </a:solidFill>
                <a:latin typeface="Source Sans Pro Semibold"/>
              </a:rPr>
              <a:t>Click to edit the outline text format</a:t>
            </a:r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  <a:p>
            <a:pPr lvl="1" marL="288000">
              <a:spcAft>
                <a:spcPts val="1131"/>
              </a:spcAft>
            </a:pPr>
            <a:r>
              <a:rPr b="0" lang="de-DE" sz="2200" spc="-1" strike="noStrike">
                <a:solidFill>
                  <a:srgbClr val="1c1c1c"/>
                </a:solidFill>
                <a:latin typeface="Source Sans Pro Light"/>
              </a:rPr>
              <a:t>Second Outline Level</a:t>
            </a:r>
            <a:endParaRPr b="0" lang="de-DE" sz="2200" spc="-1" strike="noStrike">
              <a:solidFill>
                <a:srgbClr val="1c1c1c"/>
              </a:solidFill>
              <a:latin typeface="Source Sans Pro Light"/>
            </a:endParaRPr>
          </a:p>
          <a:p>
            <a:pPr lvl="2" marL="576000">
              <a:spcAft>
                <a:spcPts val="850"/>
              </a:spcAft>
            </a:pPr>
            <a:r>
              <a:rPr b="0" lang="de-DE" sz="1800" spc="-1" strike="noStrike">
                <a:solidFill>
                  <a:srgbClr val="1c1c1c"/>
                </a:solidFill>
                <a:latin typeface="Source Sans Pro Light"/>
              </a:rPr>
              <a:t>Third Outline Level</a:t>
            </a:r>
            <a:endParaRPr b="0" lang="de-DE" sz="1800" spc="-1" strike="noStrike">
              <a:solidFill>
                <a:srgbClr val="1c1c1c"/>
              </a:solidFill>
              <a:latin typeface="Source Sans Pro Light"/>
            </a:endParaRPr>
          </a:p>
          <a:p>
            <a:pPr lvl="3" marL="864000">
              <a:spcAft>
                <a:spcPts val="567"/>
              </a:spcAft>
            </a:pPr>
            <a:r>
              <a:rPr b="0" lang="de-DE" sz="1600" spc="-1" strike="noStrike">
                <a:solidFill>
                  <a:srgbClr val="1c1c1c"/>
                </a:solidFill>
                <a:latin typeface="Source Sans Pro Light"/>
              </a:rPr>
              <a:t>Fourth Outline Level</a:t>
            </a:r>
            <a:endParaRPr b="0" lang="de-DE" sz="1600" spc="-1" strike="noStrike">
              <a:solidFill>
                <a:srgbClr val="1c1c1c"/>
              </a:solidFill>
              <a:latin typeface="Source Sans Pro Light"/>
            </a:endParaRPr>
          </a:p>
          <a:p>
            <a:pPr lvl="4" marL="1152000">
              <a:spcAft>
                <a:spcPts val="283"/>
              </a:spcAft>
            </a:pPr>
            <a:r>
              <a:rPr b="0" lang="de-DE" sz="1600" spc="-1" strike="noStrike">
                <a:solidFill>
                  <a:srgbClr val="1c1c1c"/>
                </a:solidFill>
                <a:latin typeface="Source Sans Pro Light"/>
              </a:rPr>
              <a:t>Fifth Outline Level</a:t>
            </a:r>
            <a:endParaRPr b="0" lang="de-DE" sz="1600" spc="-1" strike="noStrike">
              <a:solidFill>
                <a:srgbClr val="1c1c1c"/>
              </a:solidFill>
              <a:latin typeface="Source Sans Pro Light"/>
            </a:endParaRPr>
          </a:p>
          <a:p>
            <a:pPr lvl="5" marL="1440000">
              <a:spcAft>
                <a:spcPts val="283"/>
              </a:spcAft>
            </a:pPr>
            <a:r>
              <a:rPr b="0" lang="de-DE" sz="1600" spc="-1" strike="noStrike">
                <a:solidFill>
                  <a:srgbClr val="1c1c1c"/>
                </a:solidFill>
                <a:latin typeface="Source Sans Pro Light"/>
              </a:rPr>
              <a:t>Sixth Outline Level</a:t>
            </a:r>
            <a:endParaRPr b="0" lang="de-DE" sz="1600" spc="-1" strike="noStrike">
              <a:solidFill>
                <a:srgbClr val="1c1c1c"/>
              </a:solidFill>
              <a:latin typeface="Source Sans Pro Light"/>
            </a:endParaRPr>
          </a:p>
          <a:p>
            <a:pPr lvl="6" marL="1728000">
              <a:spcAft>
                <a:spcPts val="283"/>
              </a:spcAft>
            </a:pPr>
            <a:r>
              <a:rPr b="0" lang="de-DE" sz="1600" spc="-1" strike="noStrike">
                <a:solidFill>
                  <a:srgbClr val="1c1c1c"/>
                </a:solidFill>
                <a:latin typeface="Source Sans Pro Light"/>
              </a:rPr>
              <a:t>Seventh Outline Level</a:t>
            </a:r>
            <a:endParaRPr b="0" lang="de-DE" sz="1600" spc="-1" strike="noStrike">
              <a:solidFill>
                <a:srgbClr val="1c1c1c"/>
              </a:solidFill>
              <a:latin typeface="Source Sans Pro Light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7560000" y="6840000"/>
            <a:ext cx="2340000" cy="540000"/>
          </a:xfrm>
          <a:prstGeom prst="rect">
            <a:avLst/>
          </a:prstGeom>
        </p:spPr>
        <p:txBody>
          <a:bodyPr lIns="0" rIns="0" tIns="0" bIns="0" anchor="ctr"/>
          <a:p>
            <a:r>
              <a:rPr b="1" lang="de-DE" sz="1800" spc="-1" strike="noStrike">
                <a:solidFill>
                  <a:srgbClr val="e74c3c"/>
                </a:solidFill>
                <a:latin typeface="Source Sans Pro Black"/>
              </a:rPr>
              <a:t>&lt;date/time&gt;</a:t>
            </a:r>
            <a:endParaRPr b="1" lang="de-DE" sz="1800" spc="-1" strike="noStrike">
              <a:solidFill>
                <a:srgbClr val="e74c3c"/>
              </a:solidFill>
              <a:latin typeface="Source Sans Pro Black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1080000" y="6840000"/>
            <a:ext cx="3240000" cy="540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1" lang="de-DE" sz="1800" spc="-1" strike="noStrike">
                <a:solidFill>
                  <a:srgbClr val="e74c3c"/>
                </a:solidFill>
                <a:latin typeface="Source Sans Pro Black"/>
              </a:rPr>
              <a:t>&lt;footer&gt;</a:t>
            </a:r>
            <a:endParaRPr b="1" lang="de-DE" sz="1800" spc="-1" strike="noStrike">
              <a:solidFill>
                <a:srgbClr val="e74c3c"/>
              </a:solidFill>
              <a:latin typeface="Source Sans Pro Black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180000" y="6840000"/>
            <a:ext cx="540000" cy="540000"/>
          </a:xfrm>
          <a:prstGeom prst="rect">
            <a:avLst/>
          </a:prstGeom>
        </p:spPr>
        <p:txBody>
          <a:bodyPr lIns="0" rIns="0" tIns="0" bIns="0"/>
          <a:p>
            <a:pPr algn="r"/>
            <a:fld id="{2C2528D6-C7F5-4D45-BB17-06A9FA46D8BC}" type="slidenum">
              <a:rPr b="1" lang="de-DE" sz="1800" spc="-1" strike="noStrike">
                <a:solidFill>
                  <a:srgbClr val="e74c3c"/>
                </a:solidFill>
                <a:latin typeface="Source Sans Pro Black"/>
              </a:rPr>
              <a:t>&lt;number&gt;</a:t>
            </a:fld>
            <a:endParaRPr b="1" lang="de-DE" sz="1800" spc="-1" strike="noStrike">
              <a:solidFill>
                <a:srgbClr val="e74c3c"/>
              </a:solidFill>
              <a:latin typeface="Source Sans Pro Black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360000" y="333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r>
              <a:rPr b="1" lang="de-DE" sz="3200" spc="-1" strike="noStrike">
                <a:solidFill>
                  <a:srgbClr val="ffffff"/>
                </a:solidFill>
                <a:latin typeface="Source Sans Pro Black"/>
              </a:rPr>
              <a:t>Presentation</a:t>
            </a:r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540000" y="4680000"/>
            <a:ext cx="9180000" cy="25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r>
              <a:rPr b="0" lang="de-DE" sz="2200" spc="-1" strike="noStrike">
                <a:solidFill>
                  <a:srgbClr val="1c1c1c"/>
                </a:solidFill>
                <a:latin typeface="Source Sans Pro Light"/>
              </a:rPr>
              <a:t>This will tell you suff!</a:t>
            </a:r>
            <a:endParaRPr b="0" lang="de-DE" sz="2200" spc="-1" strike="noStrike">
              <a:solidFill>
                <a:srgbClr val="1c1c1c"/>
              </a:solidFill>
              <a:latin typeface="Source Sans Pro Light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360000" y="360000"/>
            <a:ext cx="9360000" cy="90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b"/>
          <a:p>
            <a:r>
              <a:rPr b="1" lang="de-DE" sz="3200" spc="-1" strike="noStrike">
                <a:solidFill>
                  <a:srgbClr val="ffffff"/>
                </a:solidFill>
                <a:latin typeface="Source Sans Pro Black"/>
              </a:rPr>
              <a:t>Stuff</a:t>
            </a:r>
            <a:endParaRPr b="1" lang="de-DE" sz="3200" spc="-1" strike="noStrike">
              <a:solidFill>
                <a:srgbClr val="ffffff"/>
              </a:solidFill>
              <a:latin typeface="Source Sans Pro Black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360000" y="1980000"/>
            <a:ext cx="9180000" cy="468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>
              <a:spcAft>
                <a:spcPts val="1142"/>
              </a:spcAft>
            </a:pPr>
            <a:r>
              <a:rPr b="1" lang="de-DE" sz="2600" spc="-1" strike="noStrike">
                <a:solidFill>
                  <a:srgbClr val="1c1c1c"/>
                </a:solidFill>
                <a:latin typeface="Source Sans Pro Semibold"/>
              </a:rPr>
              <a:t>Neat!</a:t>
            </a:r>
            <a:endParaRPr b="1" lang="de-DE" sz="2600" spc="-1" strike="noStrike">
              <a:solidFill>
                <a:srgbClr val="1c1c1c"/>
              </a:solidFill>
              <a:latin typeface="Source Sans Pro Semibold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LibreOffice/6.0.7.3$Linux_X86_64 LibreOffice_project/00m0$Build-3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2020-07-23T09:06:39Z</dcterms:created>
  <dc:creator>Moritz Karbaum</dc:creator>
  <dc:description/>
  <dc:language>de-DE</dc:language>
  <cp:lastModifiedBy>Moritz Karbaum</cp:lastModifiedBy>
  <dcterms:modified xsi:type="dcterms:W3CDTF">2020-07-23T09:08:30Z</dcterms:modified>
  <cp:revision>2</cp:revision>
  <dc:subject/>
  <dc:title>Alizarin</dc:title>
</cp:coreProperties>
</file>